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Outfit Ext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25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Sudoku Maker &amp; Solver Project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Welcome to our presentation on the amazing world of Sudoku! In this project, we'll guide you through the step-by-step process of creating and solving these fun number puzzles.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4BB5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0205" y="5886093"/>
            <a:ext cx="1228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Kl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736550"/>
            <a:ext cx="23466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Kaisar ah lone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76536-343D-A4A7-13A7-829D6AD53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835" y="7372294"/>
            <a:ext cx="4191585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7705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</a:t>
            </a:r>
            <a:r>
              <a:rPr lang="en-US" sz="9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8B45A-D20E-2FD6-B83D-4A7D2F27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815" y="7359416"/>
            <a:ext cx="4191585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026" name="Picture 2" descr="38,607 Thank You Stock Photos - Free &amp; Royalty-Free Stock Photos from  Dreamstime">
            <a:extLst>
              <a:ext uri="{FF2B5EF4-FFF2-40B4-BE49-F238E27FC236}">
                <a16:creationId xmlns:a16="http://schemas.microsoft.com/office/drawing/2014/main" id="{5E4BEDD3-9B86-5C86-E90B-B6705E9B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9" y="1"/>
            <a:ext cx="14630400" cy="828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682" y="3167539"/>
            <a:ext cx="4933474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Sudoku?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0682" y="4080272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5588" y="4285178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Puzzle Game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5588" y="4711898"/>
            <a:ext cx="611612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Sudoku is a logic-based, number-placement puzzle game.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903" y="4080272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8809" y="4285178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8809" y="4711898"/>
            <a:ext cx="61161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objective is to fill a 9x9 grid with digits so that each column, each row, and each of the nine 3x3 subgrids contains all of the digits from 1 to 9.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0682" y="6060996"/>
            <a:ext cx="6525935" cy="1467803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5588" y="6265902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Rules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5588" y="6692622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Every row, column, and 3x3 box must contain the digits 1 to 9 without repeating any numbers.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903" y="6060996"/>
            <a:ext cx="6525935" cy="1467803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8809" y="6265902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Benefits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8809" y="6692622"/>
            <a:ext cx="61161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Sudoku helps improve critical thinking, problem-solving, and concentration skills, making it a fun and engaging activity for all ages.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25CEA5-7D91-A9AB-7602-B078A11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803" y="7623350"/>
            <a:ext cx="3175597" cy="60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5540335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Creating Sudoku Puzzles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357074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2153" y="5633085"/>
            <a:ext cx="11370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Puzzle Generation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first step in creating a Sudoku puzzle is to generate a completely filled 9x9 grid with the numbers 1 to 9.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1023" y="5633085"/>
            <a:ext cx="16799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090523" y="6653451"/>
            <a:ext cx="244911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Difficulty Adjustment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Once the grid is complete, we remove numbers strategically to create a solvable puzzle with the desired difficulty level.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357074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8229" y="5633085"/>
            <a:ext cx="16585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Verification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Finally, we verify that the puzzle has a unique solution and meets the Sudoku rules before presenting it to the player.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0A7955-3AF6-F514-93BA-7E1484B24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751" y="7332352"/>
            <a:ext cx="4191585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08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Solving Sudoku Puzzles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Analyze Grid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Carefully examine the given Sudoku grid to identify the available numbers and empty cells.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Apply Logic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logical reasoning to deduce the correct numbers that can be placed in the empty cells.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Validate Solution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Continuously check that the solution adheres to the Sudoku rules and constraints.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Sudoku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Elimination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possible numbers that can be placed in each empty cell by eliminating the numbers already present in the same row, column, or 3x3 box.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Patterns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Look for patterns and relationships between the numbers in the grid to uncover hidden information and make logical deductions.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Pencil Marking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a pencil to note the possible numbers that can be placed in each empty cell, making it easier to keep track of the available options.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C6975-40A4-ACE7-B347-9EDADE74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815" y="7372294"/>
            <a:ext cx="4191585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6541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Sudoku Solver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48733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Sudoku solver algorithm uses a backtracking technique to systematically try different number placements and backtrack when a solution is not possible.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248733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Constraint Checking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algorithm checks the row, column, and 3x3 box constraints to ensure that the placed numbers do not violate the Sudoku rules.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50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6000036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Recursive Calls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4054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algorithm recursively calls itself to fill the empty cells, exploring all possible solutions until a valid one is found.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69160C-2C35-E321-5388-FCD46665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958" y="7355086"/>
            <a:ext cx="4191585" cy="800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4609"/>
            <a:ext cx="5566529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Sudoku Maker Algorithm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575673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2499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Puzzle Generation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666524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Sudoku maker algorithm generates a completely filled 9x9 grid with the numbers 1 to 9.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860840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535091"/>
            <a:ext cx="242744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Difficulty Adjustment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9516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algorithm removes numbers strategically to create a solvable puzzle with the desired difficulty level.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6146006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8202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Verification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236857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algorithm checks that the puzzle has a unique solution and meets the Sudoku rules.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54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851" y="3093244"/>
            <a:ext cx="6083618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Applications and Benefits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851" y="4031218"/>
            <a:ext cx="13210699" cy="3646170"/>
          </a:xfrm>
          <a:prstGeom prst="roundRect">
            <a:avLst>
              <a:gd name="adj" fmla="val 23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471" y="4038838"/>
            <a:ext cx="13195459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20234" y="4168140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Cognitive Benefits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21773" y="4168140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Sudoku helps improve critical thinking, problem-solving, and concentration skills.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17471" y="4946571"/>
            <a:ext cx="13195459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0234" y="5075873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Educational Use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21773" y="5075873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Sudoku can be used in classrooms to teach logical reasoning and enhance mathematical skills.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17471" y="5854303"/>
            <a:ext cx="13195459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0234" y="5983605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Therapeutic Value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21773" y="5983605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Solving Sudoku puzzles can have therapeutic benefits, such as reducing stress and improving mental well-being.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7471" y="6762036"/>
            <a:ext cx="13195459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0234" y="6891337"/>
            <a:ext cx="618839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Entertainment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521773" y="6891337"/>
            <a:ext cx="618839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Sudoku is a fun and engaging activity enjoyed by people of all ages, making it a popular pastime worldwide.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698786-B3FD-997C-85D4-C84ADEA4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7352" y="7728346"/>
            <a:ext cx="2653048" cy="506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305883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Mastering Sudoku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1291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understanding the creation and solving processes, you can become a true Sudoku master, enjoying the challenges and benefits of this captivating game.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2305883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Endless Possibilities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711291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Sudoku Maker &amp; Solver Project opens up a world of opportunities, from creating personalized puzzles to developing sophisticated algorithms for solving them.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818584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3317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Embracing the Challenge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Dive into the world of Sudoku and explore the fascinating interplay of logic, reasoning, and problem-solving. The journey is both rewarding and enjoyable.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668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Outfit Extra Bold</vt:lpstr>
      <vt:lpstr>Arimo Medium</vt:lpstr>
      <vt:lpstr>Arial</vt:lpstr>
      <vt:lpstr>Arimo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kaisar lone</cp:lastModifiedBy>
  <cp:revision>2</cp:revision>
  <dcterms:created xsi:type="dcterms:W3CDTF">2024-11-29T12:23:42Z</dcterms:created>
  <dcterms:modified xsi:type="dcterms:W3CDTF">2024-11-29T14:09:17Z</dcterms:modified>
</cp:coreProperties>
</file>